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42" r:id="rId5"/>
    <p:sldId id="349" r:id="rId6"/>
    <p:sldId id="350" r:id="rId7"/>
    <p:sldId id="351" r:id="rId8"/>
    <p:sldId id="352" r:id="rId9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5202E"/>
    <a:srgbClr val="05152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5646"/>
  </p:normalViewPr>
  <p:slideViewPr>
    <p:cSldViewPr snapToGrid="0" snapToObjects="1" showGuides="1">
      <p:cViewPr varScale="1">
        <p:scale>
          <a:sx n="110" d="100"/>
          <a:sy n="110" d="100"/>
        </p:scale>
        <p:origin x="492" y="10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9" d="100"/>
          <a:sy n="69" d="100"/>
        </p:scale>
        <p:origin x="2832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D7371277-867B-4F79-B626-5D15310F0B2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D0F123B-AFBA-49F9-9E86-24F100D1F1E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CACEBD2-12CB-4F0F-B55E-87D597999F14}" type="datetime1">
              <a:rPr lang="it-IT" smtClean="0"/>
              <a:t>10/02/2024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6C879063-21AE-4790-85A4-50D17E2D826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29F5F78-3D9C-4E5F-A866-96C1DD86FEA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63FF618-F07E-477B-AA5D-612E7A56D407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3317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8FB489-6AAA-4A1E-A8D3-EFC6D942B3A7}" type="datetime1">
              <a:rPr lang="it-IT" smtClean="0"/>
              <a:pPr/>
              <a:t>10/02/2024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EF75CB5-5666-5049-9AE0-38EFD385C21E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755626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4921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EF75CB5-5666-5049-9AE0-38EFD385C21E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65699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bg>
      <p:bgPr>
        <a:gradFill>
          <a:gsLst>
            <a:gs pos="93000">
              <a:schemeClr val="tx2"/>
            </a:gs>
            <a:gs pos="81000">
              <a:schemeClr val="accent6">
                <a:lumMod val="50000"/>
              </a:schemeClr>
            </a:gs>
            <a:gs pos="27000">
              <a:schemeClr val="tx1"/>
            </a:gs>
            <a:gs pos="8000">
              <a:schemeClr val="accent4">
                <a:lumMod val="75000"/>
              </a:schemeClr>
            </a:gs>
            <a:gs pos="0">
              <a:schemeClr val="accent4"/>
            </a:gs>
            <a:gs pos="99000">
              <a:schemeClr val="tx2">
                <a:lumMod val="40000"/>
                <a:lumOff val="60000"/>
              </a:schemeClr>
            </a:gs>
          </a:gsLst>
          <a:lin ang="126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egnaposto contenuto 14">
            <a:extLst>
              <a:ext uri="{FF2B5EF4-FFF2-40B4-BE49-F238E27FC236}">
                <a16:creationId xmlns:a16="http://schemas.microsoft.com/office/drawing/2014/main" id="{F6856948-14CB-159E-5A7C-80A01156412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0" y="0"/>
            <a:ext cx="12192000" cy="6832599"/>
          </a:xfrm>
          <a:prstGeom prst="rect">
            <a:avLst/>
          </a:prstGeom>
        </p:spPr>
      </p:pic>
      <p:pic>
        <p:nvPicPr>
          <p:cNvPr id="9" name="Segnaposto contenuto 14">
            <a:extLst>
              <a:ext uri="{FF2B5EF4-FFF2-40B4-BE49-F238E27FC236}">
                <a16:creationId xmlns:a16="http://schemas.microsoft.com/office/drawing/2014/main" id="{7FFF1F47-49A0-3608-5C50-3C57415465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0901" t="2692" r="9005" b="2173"/>
          <a:stretch/>
        </p:blipFill>
        <p:spPr>
          <a:xfrm>
            <a:off x="-3" y="37"/>
            <a:ext cx="12192000" cy="6853863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3A462FF1-D97D-8505-FE7F-8B2DB411A8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2527164"/>
            <a:ext cx="12191998" cy="1323440"/>
          </a:xfrm>
        </p:spPr>
        <p:txBody>
          <a:bodyPr rtlCol="0">
            <a:noAutofit/>
          </a:bodyPr>
          <a:lstStyle>
            <a:lvl1pPr algn="ctr">
              <a:defRPr sz="6000" kern="1200" spc="2200" baseline="0">
                <a:solidFill>
                  <a:schemeClr val="accent5"/>
                </a:solidFill>
              </a:defRPr>
            </a:lvl1pPr>
          </a:lstStyle>
          <a:p>
            <a:pPr rtl="0"/>
            <a:r>
              <a:rPr lang="it" noProof="0"/>
              <a:t>Fai clic per modificare il titolo</a:t>
            </a:r>
          </a:p>
        </p:txBody>
      </p:sp>
      <p:sp>
        <p:nvSpPr>
          <p:cNvPr id="12" name="Sottotitolo 2">
            <a:extLst>
              <a:ext uri="{FF2B5EF4-FFF2-40B4-BE49-F238E27FC236}">
                <a16:creationId xmlns:a16="http://schemas.microsoft.com/office/drawing/2014/main" id="{58B9CAE2-F3DD-D6D3-96C8-D947A41177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3" y="3558868"/>
            <a:ext cx="12191997" cy="781119"/>
          </a:xfrm>
        </p:spPr>
        <p:txBody>
          <a:bodyPr rtlCol="0">
            <a:noAutofit/>
          </a:bodyPr>
          <a:lstStyle>
            <a:lvl1pPr marL="0" indent="0" algn="ctr">
              <a:buNone/>
              <a:defRPr sz="4000" b="0" i="0" spc="1800" baseline="0">
                <a:solidFill>
                  <a:schemeClr val="bg1"/>
                </a:solidFill>
                <a:latin typeface="Biome Light" panose="020B0303030204020804" pitchFamily="34" charset="0"/>
                <a:cs typeface="Biome Light" panose="020B03030302040208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" noProof="0"/>
              <a:t>Fai clic per modificare il sottotitolo</a:t>
            </a:r>
          </a:p>
        </p:txBody>
      </p:sp>
      <p:sp>
        <p:nvSpPr>
          <p:cNvPr id="8" name="Segnaposto testo 9">
            <a:extLst>
              <a:ext uri="{FF2B5EF4-FFF2-40B4-BE49-F238E27FC236}">
                <a16:creationId xmlns:a16="http://schemas.microsoft.com/office/drawing/2014/main" id="{07BA9FA4-8138-9E88-1DA3-FE01F56721B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5532550"/>
            <a:ext cx="12192000" cy="1323440"/>
          </a:xfrm>
          <a:solidFill>
            <a:schemeClr val="tx1">
              <a:alpha val="61961"/>
            </a:schemeClr>
          </a:solidFill>
        </p:spPr>
        <p:txBody>
          <a:bodyPr lIns="0" tIns="0" rIns="0" bIns="0" rtlCol="0" anchor="ctr" anchorCtr="0">
            <a:noAutofit/>
          </a:bodyPr>
          <a:lstStyle>
            <a:lvl1pPr marL="0" indent="0" algn="ctr">
              <a:lnSpc>
                <a:spcPct val="60000"/>
              </a:lnSpc>
              <a:buNone/>
              <a:defRPr sz="2000" b="0" i="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it" noProof="0"/>
              <a:t>Fai clic per modificare lo stile del testo della diapositiva master</a:t>
            </a:r>
          </a:p>
        </p:txBody>
      </p:sp>
    </p:spTree>
    <p:extLst>
      <p:ext uri="{BB962C8B-B14F-4D97-AF65-F5344CB8AC3E}">
        <p14:creationId xmlns:p14="http://schemas.microsoft.com/office/powerpoint/2010/main" val="41193215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ayout personalizzato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egnaposto contenuto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Segnaposto contenuto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5845" y="-6350"/>
            <a:ext cx="7732295" cy="6853863"/>
          </a:xfrm>
          <a:prstGeom prst="rect">
            <a:avLst/>
          </a:prstGeom>
        </p:spPr>
      </p:pic>
      <p:sp>
        <p:nvSpPr>
          <p:cNvPr id="7" name="Rettangolo 6">
            <a:extLst>
              <a:ext uri="{FF2B5EF4-FFF2-40B4-BE49-F238E27FC236}">
                <a16:creationId xmlns:a16="http://schemas.microsoft.com/office/drawing/2014/main" id="{F5F19E97-D266-0158-DB58-8B80C6AE8445}"/>
              </a:ext>
            </a:extLst>
          </p:cNvPr>
          <p:cNvSpPr/>
          <p:nvPr userDrawn="1"/>
        </p:nvSpPr>
        <p:spPr>
          <a:xfrm>
            <a:off x="-1" y="0"/>
            <a:ext cx="8784040" cy="6859155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3661" y="1052108"/>
            <a:ext cx="6910627" cy="1164882"/>
          </a:xfrm>
        </p:spPr>
        <p:txBody>
          <a:bodyPr rtlCol="0" anchor="b">
            <a:noAutofit/>
          </a:bodyPr>
          <a:lstStyle/>
          <a:p>
            <a:pPr rtl="0"/>
            <a:r>
              <a:rPr lang="it-IT" noProof="0"/>
              <a:t>Fai clic per modificare lo stile del titolo</a:t>
            </a:r>
          </a:p>
        </p:txBody>
      </p:sp>
      <p:sp>
        <p:nvSpPr>
          <p:cNvPr id="13" name="Ovale 12">
            <a:extLst>
              <a:ext uri="{FF2B5EF4-FFF2-40B4-BE49-F238E27FC236}">
                <a16:creationId xmlns:a16="http://schemas.microsoft.com/office/drawing/2014/main" id="{FAEE2076-2104-00E8-4FC5-D2D1939662A8}"/>
              </a:ext>
            </a:extLst>
          </p:cNvPr>
          <p:cNvSpPr/>
          <p:nvPr userDrawn="1"/>
        </p:nvSpPr>
        <p:spPr>
          <a:xfrm>
            <a:off x="1876516" y="842493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4" name="Ovale 13">
            <a:extLst>
              <a:ext uri="{FF2B5EF4-FFF2-40B4-BE49-F238E27FC236}">
                <a16:creationId xmlns:a16="http://schemas.microsoft.com/office/drawing/2014/main" id="{529EA78E-CF91-A313-1EA3-1B737189BE6A}"/>
              </a:ext>
            </a:extLst>
          </p:cNvPr>
          <p:cNvSpPr/>
          <p:nvPr userDrawn="1"/>
        </p:nvSpPr>
        <p:spPr>
          <a:xfrm>
            <a:off x="3272500" y="5713197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1" name="Segnaposto testo 19">
            <a:extLst>
              <a:ext uri="{FF2B5EF4-FFF2-40B4-BE49-F238E27FC236}">
                <a16:creationId xmlns:a16="http://schemas.microsoft.com/office/drawing/2014/main" id="{BC4BAB7B-AB4F-FB57-387C-7A8618043E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025623" y="2530837"/>
            <a:ext cx="6888665" cy="961087"/>
          </a:xfrm>
        </p:spPr>
        <p:txBody>
          <a:bodyPr rtlCol="0">
            <a:noAutofit/>
          </a:bodyPr>
          <a:lstStyle>
            <a:lvl1pPr>
              <a:lnSpc>
                <a:spcPct val="140000"/>
              </a:lnSpc>
              <a:defRPr sz="2000"/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8" name="Segnaposto testo 5">
            <a:extLst>
              <a:ext uri="{FF2B5EF4-FFF2-40B4-BE49-F238E27FC236}">
                <a16:creationId xmlns:a16="http://schemas.microsoft.com/office/drawing/2014/main" id="{7512376E-E81C-EEBC-A5F9-5378563708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25624" y="3617963"/>
            <a:ext cx="6888665" cy="2241805"/>
          </a:xfrm>
        </p:spPr>
        <p:txBody>
          <a:bodyPr rtlCol="0" anchor="t">
            <a:noAutofit/>
          </a:bodyPr>
          <a:lstStyle>
            <a:lvl1pPr marL="285750" marR="0" indent="-28575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buFont typeface="Arial" panose="020B0604020202020204" pitchFamily="34" charset="0"/>
              <a:buChar char="•"/>
              <a:tabLst/>
              <a:defRPr sz="1600">
                <a:solidFill>
                  <a:schemeClr val="bg1"/>
                </a:solidFill>
                <a:latin typeface="+mn-lt"/>
                <a:cs typeface="Biome" panose="020B0503030204020804" pitchFamily="34" charset="0"/>
              </a:defRPr>
            </a:lvl1pPr>
          </a:lstStyle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it-IT" noProof="0" dirty="0">
                <a:solidFill>
                  <a:schemeClr val="bg1"/>
                </a:solidFill>
              </a:rPr>
              <a:t>Fare clic per modificare lo stile del titolo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it-IT" noProof="0" dirty="0">
                <a:solidFill>
                  <a:schemeClr val="bg1"/>
                </a:solidFill>
              </a:rPr>
              <a:t>Fare clic per modificare lo stile del titolo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r>
              <a:rPr lang="it-IT" noProof="0" dirty="0">
                <a:solidFill>
                  <a:schemeClr val="bg1"/>
                </a:solidFill>
              </a:rPr>
              <a:t>Fare clic per modificare lo stile del titolo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Tx/>
              <a:tabLst/>
              <a:defRPr/>
            </a:pPr>
            <a:endParaRPr lang="it-IT" noProof="0" dirty="0">
              <a:solidFill>
                <a:schemeClr val="bg1"/>
              </a:solidFill>
            </a:endParaRPr>
          </a:p>
          <a:p>
            <a:pPr rtl="0"/>
            <a:endParaRPr lang="it-IT" noProof="0" dirty="0">
              <a:solidFill>
                <a:schemeClr val="bg1"/>
              </a:solidFill>
            </a:endParaRPr>
          </a:p>
          <a:p>
            <a:pPr rtl="0"/>
            <a:endParaRPr lang="it-IT" noProof="0" dirty="0">
              <a:solidFill>
                <a:schemeClr val="bg1"/>
              </a:solidFill>
            </a:endParaRPr>
          </a:p>
        </p:txBody>
      </p:sp>
      <p:cxnSp>
        <p:nvCxnSpPr>
          <p:cNvPr id="15" name="Connettore diritto 14">
            <a:extLst>
              <a:ext uri="{FF2B5EF4-FFF2-40B4-BE49-F238E27FC236}">
                <a16:creationId xmlns:a16="http://schemas.microsoft.com/office/drawing/2014/main" id="{A67E9B3C-3EC9-30D0-6EEC-FFD2F1067447}"/>
              </a:ext>
            </a:extLst>
          </p:cNvPr>
          <p:cNvCxnSpPr>
            <a:cxnSpLocks/>
          </p:cNvCxnSpPr>
          <p:nvPr userDrawn="1"/>
        </p:nvCxnSpPr>
        <p:spPr>
          <a:xfrm>
            <a:off x="-12590" y="2359726"/>
            <a:ext cx="532008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egnaposto piè di pagina 4">
            <a:extLst>
              <a:ext uri="{FF2B5EF4-FFF2-40B4-BE49-F238E27FC236}">
                <a16:creationId xmlns:a16="http://schemas.microsoft.com/office/drawing/2014/main" id="{CB971EAC-E57B-EF86-ED6F-AE35987CD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19" name="Segnaposto numero diapositiva 5">
            <a:extLst>
              <a:ext uri="{FF2B5EF4-FFF2-40B4-BE49-F238E27FC236}">
                <a16:creationId xmlns:a16="http://schemas.microsoft.com/office/drawing/2014/main" id="{8A0ED8DF-4F9C-BDFE-68ED-49B03A544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Elemento grafico 12">
            <a:extLst>
              <a:ext uri="{FF2B5EF4-FFF2-40B4-BE49-F238E27FC236}">
                <a16:creationId xmlns:a16="http://schemas.microsoft.com/office/drawing/2014/main" id="{44BC0460-E5E3-23E3-6335-36CF4BEB87F3}"/>
              </a:ext>
            </a:extLst>
          </p:cNvPr>
          <p:cNvSpPr/>
          <p:nvPr userDrawn="1"/>
        </p:nvSpPr>
        <p:spPr>
          <a:xfrm>
            <a:off x="2360199" y="596691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6166623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yout personalizzato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magine 34">
            <a:extLst>
              <a:ext uri="{FF2B5EF4-FFF2-40B4-BE49-F238E27FC236}">
                <a16:creationId xmlns:a16="http://schemas.microsoft.com/office/drawing/2014/main" id="{E699CB90-DCF5-D9AC-0A86-1E02CB3418D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18000"/>
          </a:blip>
          <a:srcRect/>
          <a:stretch/>
        </p:blipFill>
        <p:spPr>
          <a:xfrm>
            <a:off x="0" y="11089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36" name="Rettangolo 35">
            <a:extLst>
              <a:ext uri="{FF2B5EF4-FFF2-40B4-BE49-F238E27FC236}">
                <a16:creationId xmlns:a16="http://schemas.microsoft.com/office/drawing/2014/main" id="{0ADD8375-FF36-FC51-FBBD-A4EBCE6D932A}"/>
              </a:ext>
            </a:extLst>
          </p:cNvPr>
          <p:cNvSpPr/>
          <p:nvPr userDrawn="1"/>
        </p:nvSpPr>
        <p:spPr>
          <a:xfrm>
            <a:off x="322118" y="365124"/>
            <a:ext cx="11547765" cy="6237287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8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5" name="Segnaposto testo 5">
            <a:extLst>
              <a:ext uri="{FF2B5EF4-FFF2-40B4-BE49-F238E27FC236}">
                <a16:creationId xmlns:a16="http://schemas.microsoft.com/office/drawing/2014/main" id="{70A684CF-D752-D358-B0D4-0DA2FFB2C78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09530" y="2220319"/>
            <a:ext cx="8845828" cy="929026"/>
          </a:xfrm>
        </p:spPr>
        <p:txBody>
          <a:bodyPr rtlCol="0" anchor="t">
            <a:noAutofit/>
          </a:bodyPr>
          <a:lstStyle>
            <a:lvl1pPr marL="0" indent="0" algn="ctr">
              <a:lnSpc>
                <a:spcPct val="140000"/>
              </a:lnSpc>
              <a:buFontTx/>
              <a:buNone/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 rtl="0"/>
            <a:r>
              <a:rPr lang="it-IT" noProof="0" dirty="0"/>
              <a:t>Fare clic per modificare lo stile del titolo</a:t>
            </a:r>
          </a:p>
        </p:txBody>
      </p: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B9C04702-97CE-9583-8282-DF8500E5ABEF}"/>
              </a:ext>
            </a:extLst>
          </p:cNvPr>
          <p:cNvCxnSpPr>
            <a:cxnSpLocks/>
          </p:cNvCxnSpPr>
          <p:nvPr userDrawn="1"/>
        </p:nvCxnSpPr>
        <p:spPr>
          <a:xfrm>
            <a:off x="4451205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96439E47-02A2-4A4F-1E4A-5DF22C90533A}"/>
              </a:ext>
            </a:extLst>
          </p:cNvPr>
          <p:cNvCxnSpPr>
            <a:cxnSpLocks/>
          </p:cNvCxnSpPr>
          <p:nvPr userDrawn="1"/>
        </p:nvCxnSpPr>
        <p:spPr>
          <a:xfrm>
            <a:off x="7756108" y="3330985"/>
            <a:ext cx="0" cy="1774795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54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Segnaposto testo 3">
            <a:extLst>
              <a:ext uri="{FF2B5EF4-FFF2-40B4-BE49-F238E27FC236}">
                <a16:creationId xmlns:a16="http://schemas.microsoft.com/office/drawing/2014/main" id="{1ABCF599-DE3A-3924-1B55-8986557F7D6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1557437" y="3360802"/>
            <a:ext cx="2522391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it-IT" noProof="0" dirty="0"/>
              <a:t>Fare clic per modificare lo stile del titolo</a:t>
            </a:r>
          </a:p>
        </p:txBody>
      </p:sp>
      <p:sp>
        <p:nvSpPr>
          <p:cNvPr id="19" name="Segnaposto testo 3">
            <a:extLst>
              <a:ext uri="{FF2B5EF4-FFF2-40B4-BE49-F238E27FC236}">
                <a16:creationId xmlns:a16="http://schemas.microsoft.com/office/drawing/2014/main" id="{95711A8B-0B07-4705-5569-EA1C5E3964C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4800601" y="335808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1" name="Segnaposto testo 3">
            <a:extLst>
              <a:ext uri="{FF2B5EF4-FFF2-40B4-BE49-F238E27FC236}">
                <a16:creationId xmlns:a16="http://schemas.microsoft.com/office/drawing/2014/main" id="{18BA5EC5-6267-42DB-3068-781F4FBA335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125381" y="3360802"/>
            <a:ext cx="2587137" cy="1721355"/>
          </a:xfrm>
        </p:spPr>
        <p:txBody>
          <a:bodyPr rtlCol="0" anchor="ctr">
            <a:noAutofit/>
          </a:bodyPr>
          <a:lstStyle>
            <a:lvl1pPr algn="ctr">
              <a:defRPr sz="2000"/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22" name="Segnaposto piè di pagina 4">
            <a:extLst>
              <a:ext uri="{FF2B5EF4-FFF2-40B4-BE49-F238E27FC236}">
                <a16:creationId xmlns:a16="http://schemas.microsoft.com/office/drawing/2014/main" id="{2E394DBB-1E16-C49F-3143-1C827302D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23" name="Segnaposto numero diapositiva 5">
            <a:extLst>
              <a:ext uri="{FF2B5EF4-FFF2-40B4-BE49-F238E27FC236}">
                <a16:creationId xmlns:a16="http://schemas.microsoft.com/office/drawing/2014/main" id="{CE982166-168E-4452-AD77-7BDE30E28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4" name="Elemento grafico 12">
            <a:extLst>
              <a:ext uri="{FF2B5EF4-FFF2-40B4-BE49-F238E27FC236}">
                <a16:creationId xmlns:a16="http://schemas.microsoft.com/office/drawing/2014/main" id="{33860DCC-9F93-1344-72B0-356F9A045A3A}"/>
              </a:ext>
            </a:extLst>
          </p:cNvPr>
          <p:cNvSpPr/>
          <p:nvPr userDrawn="1"/>
        </p:nvSpPr>
        <p:spPr>
          <a:xfrm>
            <a:off x="873270" y="3931194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5" name="Elemento grafico 15">
            <a:extLst>
              <a:ext uri="{FF2B5EF4-FFF2-40B4-BE49-F238E27FC236}">
                <a16:creationId xmlns:a16="http://schemas.microsoft.com/office/drawing/2014/main" id="{1ABE433E-FA5E-3262-5CAB-46DED868AF63}"/>
              </a:ext>
            </a:extLst>
          </p:cNvPr>
          <p:cNvSpPr/>
          <p:nvPr userDrawn="1"/>
        </p:nvSpPr>
        <p:spPr>
          <a:xfrm>
            <a:off x="10658835" y="2022227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6" name="Elemento grafico 15">
            <a:extLst>
              <a:ext uri="{FF2B5EF4-FFF2-40B4-BE49-F238E27FC236}">
                <a16:creationId xmlns:a16="http://schemas.microsoft.com/office/drawing/2014/main" id="{67D7C421-15EE-D350-36FE-97825F63A2BA}"/>
              </a:ext>
            </a:extLst>
          </p:cNvPr>
          <p:cNvSpPr/>
          <p:nvPr userDrawn="1"/>
        </p:nvSpPr>
        <p:spPr>
          <a:xfrm>
            <a:off x="8496299" y="5218771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03903048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Layout personalizzato">
    <p:bg>
      <p:bgPr>
        <a:gradFill>
          <a:gsLst>
            <a:gs pos="100000">
              <a:schemeClr val="tx2"/>
            </a:gs>
            <a:gs pos="81000">
              <a:schemeClr val="accent6"/>
            </a:gs>
            <a:gs pos="31000">
              <a:srgbClr val="02090E"/>
            </a:gs>
            <a:gs pos="14000">
              <a:schemeClr val="accent4">
                <a:lumMod val="75000"/>
              </a:schemeClr>
            </a:gs>
            <a:gs pos="0">
              <a:schemeClr val="accent4"/>
            </a:gs>
          </a:gsLst>
          <a:lin ang="7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magine 21">
            <a:extLst>
              <a:ext uri="{FF2B5EF4-FFF2-40B4-BE49-F238E27FC236}">
                <a16:creationId xmlns:a16="http://schemas.microsoft.com/office/drawing/2014/main" id="{1E869C67-E833-BD41-7743-D6450600B94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39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23" name="Rettangolo 22">
            <a:extLst>
              <a:ext uri="{FF2B5EF4-FFF2-40B4-BE49-F238E27FC236}">
                <a16:creationId xmlns:a16="http://schemas.microsoft.com/office/drawing/2014/main" id="{B5F27405-A048-8186-4834-FCBC24391D91}"/>
              </a:ext>
            </a:extLst>
          </p:cNvPr>
          <p:cNvSpPr/>
          <p:nvPr userDrawn="1"/>
        </p:nvSpPr>
        <p:spPr>
          <a:xfrm>
            <a:off x="532" y="11284"/>
            <a:ext cx="12192000" cy="6845323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F8070BB-B3B5-3A8A-2466-D661C74179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370" y="365125"/>
            <a:ext cx="10515601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8" name="Segnaposto testo 19">
            <a:extLst>
              <a:ext uri="{FF2B5EF4-FFF2-40B4-BE49-F238E27FC236}">
                <a16:creationId xmlns:a16="http://schemas.microsoft.com/office/drawing/2014/main" id="{416EC7F6-3F25-98AA-EA20-A759C49841A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828739" y="2714455"/>
            <a:ext cx="3953594" cy="509671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it-IT" noProof="0"/>
              <a:t>Fai clic per modificare il testo</a:t>
            </a:r>
          </a:p>
        </p:txBody>
      </p:sp>
      <p:sp>
        <p:nvSpPr>
          <p:cNvPr id="40" name="Segnaposto testo 19">
            <a:extLst>
              <a:ext uri="{FF2B5EF4-FFF2-40B4-BE49-F238E27FC236}">
                <a16:creationId xmlns:a16="http://schemas.microsoft.com/office/drawing/2014/main" id="{59A4D373-2403-6A05-1927-144387611C2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66224" y="2700810"/>
            <a:ext cx="3911982" cy="523316"/>
          </a:xfrm>
        </p:spPr>
        <p:txBody>
          <a:bodyPr rtlCol="0" anchor="ctr">
            <a:noAutofit/>
          </a:bodyPr>
          <a:lstStyle>
            <a:lvl1pPr>
              <a:defRPr sz="2000" spc="300"/>
            </a:lvl1pPr>
          </a:lstStyle>
          <a:p>
            <a:pPr lvl="0" rtl="0"/>
            <a:r>
              <a:rPr lang="it-IT" noProof="0"/>
              <a:t>Fai clic per modificare il testo</a:t>
            </a:r>
          </a:p>
        </p:txBody>
      </p:sp>
      <p:sp>
        <p:nvSpPr>
          <p:cNvPr id="5" name="Segnaposto contenuto 4">
            <a:extLst>
              <a:ext uri="{FF2B5EF4-FFF2-40B4-BE49-F238E27FC236}">
                <a16:creationId xmlns:a16="http://schemas.microsoft.com/office/drawing/2014/main" id="{A2003C5A-BF21-DE87-0ED1-3E2D0F32B5D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1864931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19" name="Segnaposto contenuto 4">
            <a:extLst>
              <a:ext uri="{FF2B5EF4-FFF2-40B4-BE49-F238E27FC236}">
                <a16:creationId xmlns:a16="http://schemas.microsoft.com/office/drawing/2014/main" id="{39870F08-C2AE-9AF7-58DE-EEA8A48BEDA9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966224" y="3448050"/>
            <a:ext cx="3911982" cy="2307568"/>
          </a:xfrm>
        </p:spPr>
        <p:txBody>
          <a:bodyPr rtlCol="0"/>
          <a:lstStyle>
            <a:lvl1pPr marL="283464" indent="-283464">
              <a:buClr>
                <a:schemeClr val="accent6"/>
              </a:buClr>
              <a:buFont typeface="Arial" panose="020B0604020202020204" pitchFamily="34" charset="0"/>
              <a:buChar char="•"/>
              <a:defRPr sz="1600" spc="200" baseline="0">
                <a:solidFill>
                  <a:schemeClr val="bg1"/>
                </a:solidFill>
                <a:latin typeface="+mn-lt"/>
              </a:defRPr>
            </a:lvl1pPr>
            <a:lvl2pPr marL="566928" indent="-283464">
              <a:defRPr sz="1600"/>
            </a:lvl2pPr>
            <a:lvl3pPr marL="859536" indent="-283464">
              <a:defRPr sz="1600"/>
            </a:lvl3pPr>
            <a:lvl4pPr marL="1152144">
              <a:defRPr sz="1600"/>
            </a:lvl4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</p:txBody>
      </p:sp>
      <p:sp>
        <p:nvSpPr>
          <p:cNvPr id="41" name="Elemento grafico 15">
            <a:extLst>
              <a:ext uri="{FF2B5EF4-FFF2-40B4-BE49-F238E27FC236}">
                <a16:creationId xmlns:a16="http://schemas.microsoft.com/office/drawing/2014/main" id="{FFDFB3E1-7148-2A79-2224-9A66EE89CDB3}"/>
              </a:ext>
            </a:extLst>
          </p:cNvPr>
          <p:cNvSpPr/>
          <p:nvPr userDrawn="1"/>
        </p:nvSpPr>
        <p:spPr>
          <a:xfrm>
            <a:off x="10521648" y="5608449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42" name="Elemento grafico 15">
            <a:extLst>
              <a:ext uri="{FF2B5EF4-FFF2-40B4-BE49-F238E27FC236}">
                <a16:creationId xmlns:a16="http://schemas.microsoft.com/office/drawing/2014/main" id="{4D2D79B7-4A68-FA5E-D644-77D4216A8149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44" name="Elemento grafico 12">
            <a:extLst>
              <a:ext uri="{FF2B5EF4-FFF2-40B4-BE49-F238E27FC236}">
                <a16:creationId xmlns:a16="http://schemas.microsoft.com/office/drawing/2014/main" id="{09257FA7-91DE-7D44-90E4-63C9DFA962D4}"/>
              </a:ext>
            </a:extLst>
          </p:cNvPr>
          <p:cNvSpPr/>
          <p:nvPr userDrawn="1"/>
        </p:nvSpPr>
        <p:spPr>
          <a:xfrm>
            <a:off x="1306906" y="3837599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5" name="Segnaposto piè di pagina 4">
            <a:extLst>
              <a:ext uri="{FF2B5EF4-FFF2-40B4-BE49-F238E27FC236}">
                <a16:creationId xmlns:a16="http://schemas.microsoft.com/office/drawing/2014/main" id="{B02A6961-FD29-3446-6A70-B0D4EE5D1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68477A85-1CCD-1BF5-8FF0-11B80AE2F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8" name="Elemento grafico 12">
            <a:extLst>
              <a:ext uri="{FF2B5EF4-FFF2-40B4-BE49-F238E27FC236}">
                <a16:creationId xmlns:a16="http://schemas.microsoft.com/office/drawing/2014/main" id="{4B7933AC-77F8-5A1E-9F12-CD7683B26868}"/>
              </a:ext>
            </a:extLst>
          </p:cNvPr>
          <p:cNvSpPr/>
          <p:nvPr userDrawn="1"/>
        </p:nvSpPr>
        <p:spPr>
          <a:xfrm>
            <a:off x="653351" y="4521502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545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71774B0-5C6F-338C-838B-03C1E04D0C9B}"/>
              </a:ext>
            </a:extLst>
          </p:cNvPr>
          <p:cNvSpPr>
            <a:spLocks noGrp="1"/>
          </p:cNvSpPr>
          <p:nvPr>
            <p:ph sz="quarter" idx="25"/>
          </p:nvPr>
        </p:nvSpPr>
        <p:spPr>
          <a:xfrm>
            <a:off x="849351" y="1683189"/>
            <a:ext cx="10493300" cy="5174811"/>
          </a:xfrm>
          <a:solidFill>
            <a:schemeClr val="bg2"/>
          </a:solidFill>
        </p:spPr>
        <p:txBody>
          <a:bodyPr rtlCol="0">
            <a:no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1" name="Elemento grafico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949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3" name="Elemento grafico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5" name="Segnaposto piè di pagina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Luigi Catello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7" name="Elemento grafico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0979909" y="1571885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6041917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olo e contenuto">
    <p:bg>
      <p:bgPr>
        <a:gradFill flip="none" rotWithShape="1">
          <a:gsLst>
            <a:gs pos="0">
              <a:schemeClr val="accent4">
                <a:lumMod val="50000"/>
              </a:schemeClr>
            </a:gs>
            <a:gs pos="28000">
              <a:schemeClr val="tx1"/>
            </a:gs>
            <a:gs pos="80000">
              <a:schemeClr val="accent6">
                <a:lumMod val="50000"/>
              </a:schemeClr>
            </a:gs>
            <a:gs pos="99000">
              <a:schemeClr val="tx2"/>
            </a:gs>
          </a:gsLst>
          <a:path path="circle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ttangolo 13">
            <a:extLst>
              <a:ext uri="{FF2B5EF4-FFF2-40B4-BE49-F238E27FC236}">
                <a16:creationId xmlns:a16="http://schemas.microsoft.com/office/drawing/2014/main" id="{1DE0BA61-3394-C68B-D34A-99473398C4D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8" name="Segnaposto contenuto 8">
            <a:extLst>
              <a:ext uri="{FF2B5EF4-FFF2-40B4-BE49-F238E27FC236}">
                <a16:creationId xmlns:a16="http://schemas.microsoft.com/office/drawing/2014/main" id="{EF5DF7BD-C87C-3543-83E0-896181958360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849349" y="1684777"/>
            <a:ext cx="10515601" cy="5171635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 rtl="0" fontAlgn="base">
              <a:defRPr lang="en-US" sz="1800" b="0" i="0" smtClean="0">
                <a:solidFill>
                  <a:schemeClr val="bg1"/>
                </a:solidFill>
                <a:effectLst/>
                <a:latin typeface="Arial Nova" panose="020B0504020202020204" pitchFamily="34" charset="0"/>
                <a:cs typeface="Arial" panose="020B0604020202020204" pitchFamily="34" charset="0"/>
              </a:defRPr>
            </a:lvl1pPr>
          </a:lstStyle>
          <a:p>
            <a:pPr rtl="0" fontAlgn="base"/>
            <a:r>
              <a:rPr lang="it-IT" b="0" i="0" noProof="0">
                <a:solidFill>
                  <a:srgbClr val="201F1E"/>
                </a:solidFill>
                <a:effectLst/>
                <a:latin typeface="Calibri" panose="020F0502020204030204" pitchFamily="34" charset="0"/>
              </a:rPr>
              <a:t>Fai clic per inserire un'immagine o un elemento grafico qui</a:t>
            </a:r>
            <a:endParaRPr lang="it-IT" b="0" i="0" noProof="0">
              <a:solidFill>
                <a:srgbClr val="000000"/>
              </a:solidFill>
              <a:effectLst/>
              <a:latin typeface="Segoe UI" panose="020B0502040204020203" pitchFamily="34" charset="0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F13A8728-F1AB-C74B-A3F2-19AC95C547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1" name="Elemento grafico 15">
            <a:extLst>
              <a:ext uri="{FF2B5EF4-FFF2-40B4-BE49-F238E27FC236}">
                <a16:creationId xmlns:a16="http://schemas.microsoft.com/office/drawing/2014/main" id="{7FDD546F-3181-A2C4-3ECF-1E4540E1E8FD}"/>
              </a:ext>
            </a:extLst>
          </p:cNvPr>
          <p:cNvSpPr/>
          <p:nvPr userDrawn="1"/>
        </p:nvSpPr>
        <p:spPr>
          <a:xfrm>
            <a:off x="871787" y="6216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3" name="Elemento grafico 12">
            <a:extLst>
              <a:ext uri="{FF2B5EF4-FFF2-40B4-BE49-F238E27FC236}">
                <a16:creationId xmlns:a16="http://schemas.microsoft.com/office/drawing/2014/main" id="{97F35EB9-5535-DCD3-2424-B71C26EAE49D}"/>
              </a:ext>
            </a:extLst>
          </p:cNvPr>
          <p:cNvSpPr/>
          <p:nvPr userDrawn="1"/>
        </p:nvSpPr>
        <p:spPr>
          <a:xfrm>
            <a:off x="351350" y="1540687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5" name="Segnaposto piè di pagina 4">
            <a:extLst>
              <a:ext uri="{FF2B5EF4-FFF2-40B4-BE49-F238E27FC236}">
                <a16:creationId xmlns:a16="http://schemas.microsoft.com/office/drawing/2014/main" id="{2588D46B-94A1-1F67-DBB5-DCEAA4A41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5B30F573-4108-8909-3C0A-D2447A109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7" name="Elemento grafico 12">
            <a:extLst>
              <a:ext uri="{FF2B5EF4-FFF2-40B4-BE49-F238E27FC236}">
                <a16:creationId xmlns:a16="http://schemas.microsoft.com/office/drawing/2014/main" id="{3EDBAD98-791B-7F40-4F48-85CFC9ECABBE}"/>
              </a:ext>
            </a:extLst>
          </p:cNvPr>
          <p:cNvSpPr/>
          <p:nvPr userDrawn="1"/>
        </p:nvSpPr>
        <p:spPr>
          <a:xfrm>
            <a:off x="607054" y="188247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9" name="Elemento grafico 12">
            <a:extLst>
              <a:ext uri="{FF2B5EF4-FFF2-40B4-BE49-F238E27FC236}">
                <a16:creationId xmlns:a16="http://schemas.microsoft.com/office/drawing/2014/main" id="{E3D81F90-4EAE-8C26-A885-E7B59E49164A}"/>
              </a:ext>
            </a:extLst>
          </p:cNvPr>
          <p:cNvSpPr/>
          <p:nvPr userDrawn="1"/>
        </p:nvSpPr>
        <p:spPr>
          <a:xfrm>
            <a:off x="11685964" y="2868248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4074619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Layout personalizzato">
    <p:bg>
      <p:bgPr>
        <a:gradFill>
          <a:gsLst>
            <a:gs pos="79986">
              <a:schemeClr val="accent6">
                <a:lumMod val="50000"/>
              </a:schemeClr>
            </a:gs>
            <a:gs pos="39018">
              <a:srgbClr val="020C12"/>
            </a:gs>
            <a:gs pos="15000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72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ttangolo 21">
            <a:extLst>
              <a:ext uri="{FF2B5EF4-FFF2-40B4-BE49-F238E27FC236}">
                <a16:creationId xmlns:a16="http://schemas.microsoft.com/office/drawing/2014/main" id="{57E44934-AEEA-561B-0ADE-A0E419F72E34}"/>
              </a:ext>
            </a:extLst>
          </p:cNvPr>
          <p:cNvSpPr/>
          <p:nvPr userDrawn="1"/>
        </p:nvSpPr>
        <p:spPr>
          <a:xfrm>
            <a:off x="0" y="4477"/>
            <a:ext cx="12192000" cy="6853523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EB87731F-00C5-9B08-2819-491BDD0E10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6" name="Segnaposto contenuto 3">
            <a:extLst>
              <a:ext uri="{FF2B5EF4-FFF2-40B4-BE49-F238E27FC236}">
                <a16:creationId xmlns:a16="http://schemas.microsoft.com/office/drawing/2014/main" id="{8476BD1A-F3CD-7831-B675-4B30DB13BBB4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838200" y="2234612"/>
            <a:ext cx="2743200" cy="274320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23" name="Segnaposto contenuto 3">
            <a:extLst>
              <a:ext uri="{FF2B5EF4-FFF2-40B4-BE49-F238E27FC236}">
                <a16:creationId xmlns:a16="http://schemas.microsoft.com/office/drawing/2014/main" id="{00056BB6-6681-5F18-0707-36FF788E8B7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3649398" y="1743093"/>
            <a:ext cx="4848110" cy="3833614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  <a:endParaRPr lang="it-IT" noProof="0" dirty="0"/>
          </a:p>
        </p:txBody>
      </p:sp>
      <p:sp>
        <p:nvSpPr>
          <p:cNvPr id="17" name="Segnaposto contenuto 3">
            <a:extLst>
              <a:ext uri="{FF2B5EF4-FFF2-40B4-BE49-F238E27FC236}">
                <a16:creationId xmlns:a16="http://schemas.microsoft.com/office/drawing/2014/main" id="{DA861960-A20F-381C-EC4B-C2A0F840B4C9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8554054" y="2234612"/>
            <a:ext cx="2743200" cy="2735210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14" name="Segnaposto testo 5">
            <a:extLst>
              <a:ext uri="{FF2B5EF4-FFF2-40B4-BE49-F238E27FC236}">
                <a16:creationId xmlns:a16="http://schemas.microsoft.com/office/drawing/2014/main" id="{584954C9-4281-0277-452A-6BD47D8FAF39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38200" y="5576707"/>
            <a:ext cx="10515600" cy="613963"/>
          </a:xfrm>
        </p:spPr>
        <p:txBody>
          <a:bodyPr rtlCol="0"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600">
                <a:solidFill>
                  <a:schemeClr val="bg1"/>
                </a:solidFill>
                <a:latin typeface="Arial Nova" panose="020B0504020202020204" pitchFamily="34" charset="0"/>
              </a:defRPr>
            </a:lvl1pPr>
          </a:lstStyle>
          <a:p>
            <a:pPr lvl="0" rtl="0"/>
            <a:r>
              <a:rPr lang="it-IT" noProof="0"/>
              <a:t>Fare clic per modificare gli stili del testo dello schema</a:t>
            </a:r>
          </a:p>
        </p:txBody>
      </p:sp>
      <p:sp>
        <p:nvSpPr>
          <p:cNvPr id="24" name="Elemento grafico 12">
            <a:extLst>
              <a:ext uri="{FF2B5EF4-FFF2-40B4-BE49-F238E27FC236}">
                <a16:creationId xmlns:a16="http://schemas.microsoft.com/office/drawing/2014/main" id="{19D5DAAF-67AD-0ADB-6FC2-7D9A92AE0BD0}"/>
              </a:ext>
            </a:extLst>
          </p:cNvPr>
          <p:cNvSpPr/>
          <p:nvPr userDrawn="1"/>
        </p:nvSpPr>
        <p:spPr>
          <a:xfrm>
            <a:off x="11170456" y="969148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858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25" name="Ovale 24">
            <a:extLst>
              <a:ext uri="{FF2B5EF4-FFF2-40B4-BE49-F238E27FC236}">
                <a16:creationId xmlns:a16="http://schemas.microsoft.com/office/drawing/2014/main" id="{138C17DA-981F-0BA8-3CD8-5ADAFFFB5412}"/>
              </a:ext>
            </a:extLst>
          </p:cNvPr>
          <p:cNvSpPr/>
          <p:nvPr userDrawn="1"/>
        </p:nvSpPr>
        <p:spPr>
          <a:xfrm>
            <a:off x="1876516" y="1290549"/>
            <a:ext cx="144379" cy="144379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13" name="Segnaposto piè di pagina 4">
            <a:extLst>
              <a:ext uri="{FF2B5EF4-FFF2-40B4-BE49-F238E27FC236}">
                <a16:creationId xmlns:a16="http://schemas.microsoft.com/office/drawing/2014/main" id="{4848A31F-7C70-BCA2-A2B0-D6C4100829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15" name="Segnaposto numero diapositiva 5">
            <a:extLst>
              <a:ext uri="{FF2B5EF4-FFF2-40B4-BE49-F238E27FC236}">
                <a16:creationId xmlns:a16="http://schemas.microsoft.com/office/drawing/2014/main" id="{A9FED265-6FB8-0B0E-967A-10AF6EF77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Elemento grafico 12">
            <a:extLst>
              <a:ext uri="{FF2B5EF4-FFF2-40B4-BE49-F238E27FC236}">
                <a16:creationId xmlns:a16="http://schemas.microsoft.com/office/drawing/2014/main" id="{B7E94463-D34E-7B78-40B0-21660AE939E4}"/>
              </a:ext>
            </a:extLst>
          </p:cNvPr>
          <p:cNvSpPr/>
          <p:nvPr userDrawn="1"/>
        </p:nvSpPr>
        <p:spPr>
          <a:xfrm>
            <a:off x="688076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2205291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Layout personalizzato">
    <p:bg>
      <p:bgPr>
        <a:gradFill>
          <a:gsLst>
            <a:gs pos="82003">
              <a:schemeClr val="accent6"/>
            </a:gs>
            <a:gs pos="39982">
              <a:srgbClr val="020D13"/>
            </a:gs>
            <a:gs pos="14000">
              <a:schemeClr val="accent4">
                <a:lumMod val="50000"/>
              </a:schemeClr>
            </a:gs>
            <a:gs pos="0">
              <a:schemeClr val="accent4"/>
            </a:gs>
            <a:gs pos="98000">
              <a:schemeClr val="tx2"/>
            </a:gs>
          </a:gsLst>
          <a:lin ang="8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magine 18">
            <a:extLst>
              <a:ext uri="{FF2B5EF4-FFF2-40B4-BE49-F238E27FC236}">
                <a16:creationId xmlns:a16="http://schemas.microsoft.com/office/drawing/2014/main" id="{C32CE5E0-A271-3F02-95B0-2A27489DEFD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4000"/>
          </a:blip>
          <a:srcRect l="30375" t="11383" b="18991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effectLst>
            <a:outerShdw blurRad="50800" dist="50800" sx="1000" sy="1000" algn="ctr" rotWithShape="0">
              <a:srgbClr val="000000"/>
            </a:outerShdw>
            <a:reflection endPos="0" dist="50800" dir="5400000" sy="-100000" algn="bl" rotWithShape="0"/>
          </a:effectLst>
        </p:spPr>
      </p:pic>
      <p:sp>
        <p:nvSpPr>
          <p:cNvPr id="18" name="Rettangolo 17">
            <a:extLst>
              <a:ext uri="{FF2B5EF4-FFF2-40B4-BE49-F238E27FC236}">
                <a16:creationId xmlns:a16="http://schemas.microsoft.com/office/drawing/2014/main" id="{64AEACF2-BE4A-08C5-F323-8ED695B39E0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B4CF52F7-0472-2EF4-1223-1785705A2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9351" y="365125"/>
            <a:ext cx="10515600" cy="1325563"/>
          </a:xfrm>
        </p:spPr>
        <p:txBody>
          <a:bodyPr rtlCol="0">
            <a:noAutofit/>
          </a:bodyPr>
          <a:lstStyle>
            <a:lvl1pPr algn="ctr">
              <a:defRPr spc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21" name="Segnaposto contenuto 3">
            <a:extLst>
              <a:ext uri="{FF2B5EF4-FFF2-40B4-BE49-F238E27FC236}">
                <a16:creationId xmlns:a16="http://schemas.microsoft.com/office/drawing/2014/main" id="{2A5F4FEA-EFFD-2913-9734-00CA69A215E5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1494453" y="2057399"/>
            <a:ext cx="6430348" cy="3352163"/>
          </a:xfrm>
          <a:solidFill>
            <a:schemeClr val="bg2"/>
          </a:solidFill>
        </p:spPr>
        <p:txBody>
          <a:bodyPr rtlCol="0"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immagine 3">
            <a:extLst>
              <a:ext uri="{FF2B5EF4-FFF2-40B4-BE49-F238E27FC236}">
                <a16:creationId xmlns:a16="http://schemas.microsoft.com/office/drawing/2014/main" id="{EB9156B9-9B42-6D12-4F4C-6DA6A98B333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8324850" y="2055812"/>
            <a:ext cx="2373313" cy="3353751"/>
          </a:xfrm>
          <a:solidFill>
            <a:schemeClr val="bg2"/>
          </a:solidFill>
        </p:spPr>
        <p:txBody>
          <a:bodyPr rtlCol="0" anchor="ctr">
            <a:no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7" name="Elemento grafico 15">
            <a:extLst>
              <a:ext uri="{FF2B5EF4-FFF2-40B4-BE49-F238E27FC236}">
                <a16:creationId xmlns:a16="http://schemas.microsoft.com/office/drawing/2014/main" id="{0F80B8C5-F10F-2547-E085-FA5D266DDF76}"/>
              </a:ext>
            </a:extLst>
          </p:cNvPr>
          <p:cNvSpPr/>
          <p:nvPr userDrawn="1"/>
        </p:nvSpPr>
        <p:spPr>
          <a:xfrm>
            <a:off x="1098137" y="2693558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9" name="Elemento grafico 12">
            <a:extLst>
              <a:ext uri="{FF2B5EF4-FFF2-40B4-BE49-F238E27FC236}">
                <a16:creationId xmlns:a16="http://schemas.microsoft.com/office/drawing/2014/main" id="{38898B79-1550-A6AC-FE9B-CBDD2DDE9EB0}"/>
              </a:ext>
            </a:extLst>
          </p:cNvPr>
          <p:cNvSpPr/>
          <p:nvPr userDrawn="1"/>
        </p:nvSpPr>
        <p:spPr>
          <a:xfrm>
            <a:off x="1225881" y="4503806"/>
            <a:ext cx="100584" cy="100584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4" name="Segnaposto piè di pagina 4">
            <a:extLst>
              <a:ext uri="{FF2B5EF4-FFF2-40B4-BE49-F238E27FC236}">
                <a16:creationId xmlns:a16="http://schemas.microsoft.com/office/drawing/2014/main" id="{C89F2857-55B5-64B7-59A5-3B565E8D1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Luigi Catello</a:t>
            </a:r>
          </a:p>
        </p:txBody>
      </p:sp>
      <p:sp>
        <p:nvSpPr>
          <p:cNvPr id="20" name="Segnaposto numero diapositiva 5">
            <a:extLst>
              <a:ext uri="{FF2B5EF4-FFF2-40B4-BE49-F238E27FC236}">
                <a16:creationId xmlns:a16="http://schemas.microsoft.com/office/drawing/2014/main" id="{B702CC53-A6C1-26BA-DC75-CF9EF670E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Elemento grafico 15">
            <a:extLst>
              <a:ext uri="{FF2B5EF4-FFF2-40B4-BE49-F238E27FC236}">
                <a16:creationId xmlns:a16="http://schemas.microsoft.com/office/drawing/2014/main" id="{55D287F0-FA0C-5618-47B9-31AC978549CC}"/>
              </a:ext>
            </a:extLst>
          </p:cNvPr>
          <p:cNvSpPr/>
          <p:nvPr userDrawn="1"/>
        </p:nvSpPr>
        <p:spPr>
          <a:xfrm>
            <a:off x="11404163" y="4375790"/>
            <a:ext cx="128016" cy="128016"/>
          </a:xfrm>
          <a:custGeom>
            <a:avLst/>
            <a:gdLst>
              <a:gd name="connsiteX0" fmla="*/ 63857 w 127713"/>
              <a:gd name="connsiteY0" fmla="*/ 18874 h 127713"/>
              <a:gd name="connsiteX1" fmla="*/ 108839 w 127713"/>
              <a:gd name="connsiteY1" fmla="*/ 63857 h 127713"/>
              <a:gd name="connsiteX2" fmla="*/ 63857 w 127713"/>
              <a:gd name="connsiteY2" fmla="*/ 108839 h 127713"/>
              <a:gd name="connsiteX3" fmla="*/ 18874 w 127713"/>
              <a:gd name="connsiteY3" fmla="*/ 63857 h 127713"/>
              <a:gd name="connsiteX4" fmla="*/ 63857 w 127713"/>
              <a:gd name="connsiteY4" fmla="*/ 18874 h 127713"/>
              <a:gd name="connsiteX5" fmla="*/ 63857 w 127713"/>
              <a:gd name="connsiteY5" fmla="*/ 0 h 127713"/>
              <a:gd name="connsiteX6" fmla="*/ 0 w 127713"/>
              <a:gd name="connsiteY6" fmla="*/ 63857 h 127713"/>
              <a:gd name="connsiteX7" fmla="*/ 63857 w 127713"/>
              <a:gd name="connsiteY7" fmla="*/ 127713 h 127713"/>
              <a:gd name="connsiteX8" fmla="*/ 127713 w 127713"/>
              <a:gd name="connsiteY8" fmla="*/ 63857 h 127713"/>
              <a:gd name="connsiteX9" fmla="*/ 63857 w 127713"/>
              <a:gd name="connsiteY9" fmla="*/ 0 h 127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3" h="127713">
                <a:moveTo>
                  <a:pt x="63857" y="18874"/>
                </a:moveTo>
                <a:cubicBezTo>
                  <a:pt x="88700" y="18874"/>
                  <a:pt x="108839" y="39013"/>
                  <a:pt x="108839" y="63857"/>
                </a:cubicBezTo>
                <a:cubicBezTo>
                  <a:pt x="108839" y="88700"/>
                  <a:pt x="88700" y="108839"/>
                  <a:pt x="63857" y="108839"/>
                </a:cubicBezTo>
                <a:cubicBezTo>
                  <a:pt x="39013" y="108839"/>
                  <a:pt x="18874" y="88700"/>
                  <a:pt x="18874" y="63857"/>
                </a:cubicBezTo>
                <a:cubicBezTo>
                  <a:pt x="18898" y="39023"/>
                  <a:pt x="39023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3"/>
                  <a:pt x="63857" y="127713"/>
                </a:cubicBezTo>
                <a:cubicBezTo>
                  <a:pt x="99124" y="127713"/>
                  <a:pt x="127713" y="99124"/>
                  <a:pt x="127713" y="63857"/>
                </a:cubicBezTo>
                <a:cubicBezTo>
                  <a:pt x="127713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610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  <p:sp>
        <p:nvSpPr>
          <p:cNvPr id="17" name="Elemento grafico 12">
            <a:extLst>
              <a:ext uri="{FF2B5EF4-FFF2-40B4-BE49-F238E27FC236}">
                <a16:creationId xmlns:a16="http://schemas.microsoft.com/office/drawing/2014/main" id="{437FDA18-E199-E2F6-264B-D9B6E241E574}"/>
              </a:ext>
            </a:extLst>
          </p:cNvPr>
          <p:cNvSpPr/>
          <p:nvPr userDrawn="1"/>
        </p:nvSpPr>
        <p:spPr>
          <a:xfrm>
            <a:off x="653351" y="5192833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8812227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Layout personalizzato">
    <p:bg>
      <p:bgPr>
        <a:gradFill>
          <a:gsLst>
            <a:gs pos="81987">
              <a:schemeClr val="accent6">
                <a:lumMod val="50000"/>
              </a:schemeClr>
            </a:gs>
            <a:gs pos="35040">
              <a:srgbClr val="020B11"/>
            </a:gs>
            <a:gs pos="11979">
              <a:schemeClr val="accent4">
                <a:lumMod val="50000"/>
              </a:schemeClr>
            </a:gs>
            <a:gs pos="0">
              <a:schemeClr val="accent4"/>
            </a:gs>
            <a:gs pos="99000">
              <a:schemeClr val="tx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Segnaposto contenuto 14">
            <a:extLst>
              <a:ext uri="{FF2B5EF4-FFF2-40B4-BE49-F238E27FC236}">
                <a16:creationId xmlns:a16="http://schemas.microsoft.com/office/drawing/2014/main" id="{BD0D7128-6130-EE47-90ED-D45A35B438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3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 t="185" b="185"/>
          <a:stretch/>
        </p:blipFill>
        <p:spPr>
          <a:xfrm>
            <a:off x="-6228" y="3074"/>
            <a:ext cx="12192000" cy="6854926"/>
          </a:xfrm>
          <a:prstGeom prst="rect">
            <a:avLst/>
          </a:prstGeom>
        </p:spPr>
      </p:pic>
      <p:pic>
        <p:nvPicPr>
          <p:cNvPr id="6" name="Segnaposto contenuto 14">
            <a:extLst>
              <a:ext uri="{FF2B5EF4-FFF2-40B4-BE49-F238E27FC236}">
                <a16:creationId xmlns:a16="http://schemas.microsoft.com/office/drawing/2014/main" id="{14AC0A97-7D79-3DBE-FB53-A9EBFD806E0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51" t="2692" r="49052" b="2173"/>
          <a:stretch/>
        </p:blipFill>
        <p:spPr>
          <a:xfrm>
            <a:off x="4459945" y="-6350"/>
            <a:ext cx="7732295" cy="6853863"/>
          </a:xfrm>
          <a:prstGeom prst="rect">
            <a:avLst/>
          </a:prstGeom>
        </p:spPr>
      </p:pic>
      <p:sp>
        <p:nvSpPr>
          <p:cNvPr id="15" name="Rettangolo 14">
            <a:extLst>
              <a:ext uri="{FF2B5EF4-FFF2-40B4-BE49-F238E27FC236}">
                <a16:creationId xmlns:a16="http://schemas.microsoft.com/office/drawing/2014/main" id="{694206CF-1482-CF6D-D783-1BB21E6F679A}"/>
              </a:ext>
            </a:extLst>
          </p:cNvPr>
          <p:cNvSpPr/>
          <p:nvPr userDrawn="1"/>
        </p:nvSpPr>
        <p:spPr>
          <a:xfrm>
            <a:off x="5698" y="0"/>
            <a:ext cx="6085171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cxnSp>
        <p:nvCxnSpPr>
          <p:cNvPr id="19" name="Connettore diritto 18">
            <a:extLst>
              <a:ext uri="{FF2B5EF4-FFF2-40B4-BE49-F238E27FC236}">
                <a16:creationId xmlns:a16="http://schemas.microsoft.com/office/drawing/2014/main" id="{2C79405F-38DE-C05D-5E87-4D38F54C79B4}"/>
              </a:ext>
            </a:extLst>
          </p:cNvPr>
          <p:cNvCxnSpPr>
            <a:cxnSpLocks/>
          </p:cNvCxnSpPr>
          <p:nvPr userDrawn="1"/>
        </p:nvCxnSpPr>
        <p:spPr>
          <a:xfrm>
            <a:off x="-12590" y="3125038"/>
            <a:ext cx="4804046" cy="0"/>
          </a:xfrm>
          <a:prstGeom prst="line">
            <a:avLst/>
          </a:prstGeom>
          <a:ln w="25400">
            <a:gradFill>
              <a:gsLst>
                <a:gs pos="0">
                  <a:schemeClr val="accent4">
                    <a:lumMod val="50000"/>
                  </a:schemeClr>
                </a:gs>
                <a:gs pos="100000">
                  <a:schemeClr val="accent6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Ovale 26">
            <a:extLst>
              <a:ext uri="{FF2B5EF4-FFF2-40B4-BE49-F238E27FC236}">
                <a16:creationId xmlns:a16="http://schemas.microsoft.com/office/drawing/2014/main" id="{7C904D88-E1BE-F1FA-D405-F55DA966DA84}"/>
              </a:ext>
            </a:extLst>
          </p:cNvPr>
          <p:cNvSpPr/>
          <p:nvPr userDrawn="1"/>
        </p:nvSpPr>
        <p:spPr>
          <a:xfrm>
            <a:off x="705405" y="1144246"/>
            <a:ext cx="126770" cy="126770"/>
          </a:xfrm>
          <a:prstGeom prst="ellipse">
            <a:avLst/>
          </a:prstGeom>
          <a:noFill/>
          <a:ln>
            <a:solidFill>
              <a:schemeClr val="accent4">
                <a:lumMod val="60000"/>
                <a:lumOff val="40000"/>
                <a:alpha val="4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1E83F98-B388-2594-BACB-E3DB652C97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06371" y="1562944"/>
            <a:ext cx="3767257" cy="1358678"/>
          </a:xfrm>
        </p:spPr>
        <p:txBody>
          <a:bodyPr rtlCol="0" anchor="b">
            <a:noAutofit/>
          </a:bodyPr>
          <a:lstStyle/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28" name="Segnaposto testo 3">
            <a:extLst>
              <a:ext uri="{FF2B5EF4-FFF2-40B4-BE49-F238E27FC236}">
                <a16:creationId xmlns:a16="http://schemas.microsoft.com/office/drawing/2014/main" id="{04BA031E-69C2-025F-5A62-37A61D3D510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06371" y="3426703"/>
            <a:ext cx="3767257" cy="2616883"/>
          </a:xfrm>
        </p:spPr>
        <p:txBody>
          <a:bodyPr rtlCol="0">
            <a:noAutofit/>
          </a:bodyPr>
          <a:lstStyle>
            <a:lvl1pPr>
              <a:lnSpc>
                <a:spcPct val="100000"/>
              </a:lnSpc>
              <a:defRPr sz="1600">
                <a:solidFill>
                  <a:schemeClr val="bg1"/>
                </a:solidFill>
                <a:latin typeface="+mn-lt"/>
              </a:defRPr>
            </a:lvl1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16" name="Segnaposto piè di pagina 4">
            <a:extLst>
              <a:ext uri="{FF2B5EF4-FFF2-40B4-BE49-F238E27FC236}">
                <a16:creationId xmlns:a16="http://schemas.microsoft.com/office/drawing/2014/main" id="{BA6CCC38-0DC7-93AB-5678-4FB88CE97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36405" y="6237287"/>
            <a:ext cx="4114800" cy="365125"/>
          </a:xfrm>
        </p:spPr>
        <p:txBody>
          <a:bodyPr rtlCol="0">
            <a:noAutofit/>
          </a:bodyPr>
          <a:lstStyle>
            <a:lvl1pPr algn="l">
              <a:defRPr sz="1200" spc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17" name="Segnaposto numero diapositiva 5">
            <a:extLst>
              <a:ext uri="{FF2B5EF4-FFF2-40B4-BE49-F238E27FC236}">
                <a16:creationId xmlns:a16="http://schemas.microsoft.com/office/drawing/2014/main" id="{615ED02F-D1E1-9C00-BD42-A95D595EF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40971" y="6226198"/>
            <a:ext cx="2743200" cy="365125"/>
          </a:xfrm>
        </p:spPr>
        <p:txBody>
          <a:bodyPr rtlCol="0">
            <a:noAutofit/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8" name="Elemento grafico 12">
            <a:extLst>
              <a:ext uri="{FF2B5EF4-FFF2-40B4-BE49-F238E27FC236}">
                <a16:creationId xmlns:a16="http://schemas.microsoft.com/office/drawing/2014/main" id="{1D8F0816-C429-D32E-058B-33405874DFA7}"/>
              </a:ext>
            </a:extLst>
          </p:cNvPr>
          <p:cNvSpPr/>
          <p:nvPr userDrawn="1"/>
        </p:nvSpPr>
        <p:spPr>
          <a:xfrm>
            <a:off x="468157" y="1963496"/>
            <a:ext cx="45719" cy="37785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  <a:alpha val="49071"/>
            </a:schemeClr>
          </a:solidFill>
          <a:ln w="42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pPr rtl="0"/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378260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tx1"/>
            </a:gs>
            <a:gs pos="99000">
              <a:srgbClr val="05202E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C3EA418-19D1-0D4D-BE52-40A86E32F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rtl="0"/>
            <a:r>
              <a:rPr lang="it-IT" noProof="0"/>
              <a:t>Fare clic per modificare lo stile del titolo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12BAE0C-5187-A64D-A481-E69245670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 rtl="0"/>
            <a:r>
              <a:rPr lang="it-IT" noProof="0"/>
              <a:t>Fare clic per modificare gli stili del testo dello schema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9759C05-48F5-9346-8256-5B61C6990EC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endParaRPr lang="it-IT" noProof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4175D63-7351-9C4A-AEE0-10E27B3B64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r>
              <a:rPr lang="it-IT" noProof="0"/>
              <a:t>Risultati scientifici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350889F-2BBA-5F45-95BC-BEA6688167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bg1"/>
                </a:solidFill>
                <a:latin typeface="+mj-lt"/>
                <a:cs typeface="Biome" panose="020B0503030204020804" pitchFamily="34" charset="0"/>
              </a:defRPr>
            </a:lvl1pPr>
          </a:lstStyle>
          <a:p>
            <a:pPr rtl="0"/>
            <a:fld id="{FE024F78-56A6-7740-B68D-8D4D026EDF3F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9556931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61" r:id="rId2"/>
    <p:sldLayoutId id="2147483658" r:id="rId3"/>
    <p:sldLayoutId id="2147483664" r:id="rId4"/>
    <p:sldLayoutId id="2147483650" r:id="rId5"/>
    <p:sldLayoutId id="2147483666" r:id="rId6"/>
    <p:sldLayoutId id="2147483659" r:id="rId7"/>
    <p:sldLayoutId id="2147483660" r:id="rId8"/>
    <p:sldLayoutId id="2147483663" r:id="rId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Biome" panose="020B05030302040208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>
          <a:solidFill>
            <a:schemeClr val="accent3"/>
          </a:solidFill>
          <a:latin typeface="+mj-lt"/>
          <a:ea typeface="+mn-ea"/>
          <a:cs typeface="Biome" panose="020B0503030204020804" pitchFamily="34" charset="0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7874EA-2F67-60CD-631F-5A787057F8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dirty="0"/>
              <a:t>ANALISI FEM</a:t>
            </a:r>
          </a:p>
        </p:txBody>
      </p:sp>
      <p:sp>
        <p:nvSpPr>
          <p:cNvPr id="4" name="Sottotitolo 3">
            <a:extLst>
              <a:ext uri="{FF2B5EF4-FFF2-40B4-BE49-F238E27FC236}">
                <a16:creationId xmlns:a16="http://schemas.microsoft.com/office/drawing/2014/main" id="{2981AB9E-AF0F-CAD0-2DD2-D640FB871E6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it-IT" dirty="0"/>
              <a:t>RISULTATI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8DDCA66-AFF2-6563-D886-02501959F73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 rtlCol="0"/>
          <a:lstStyle/>
          <a:p>
            <a:pPr rtl="0"/>
            <a:r>
              <a:rPr lang="it-IT" dirty="0"/>
              <a:t>Luigi Catello</a:t>
            </a:r>
          </a:p>
        </p:txBody>
      </p:sp>
    </p:spTree>
    <p:extLst>
      <p:ext uri="{BB962C8B-B14F-4D97-AF65-F5344CB8AC3E}">
        <p14:creationId xmlns:p14="http://schemas.microsoft.com/office/powerpoint/2010/main" val="24980314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3F815E7E-2D0E-28B3-AD37-FA56078C3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dirty="0"/>
              <a:t>Luigi Catello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53640CD6-1CBD-4FBE-258B-28D1D8091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FE024F78-56A6-7740-B68D-8D4D026EDF3F}" type="slidenum">
              <a:rPr lang="it-IT" smtClean="0"/>
              <a:pPr rtl="0"/>
              <a:t>2</a:t>
            </a:fld>
            <a:endParaRPr lang="it-IT" dirty="0"/>
          </a:p>
        </p:txBody>
      </p:sp>
      <p:sp>
        <p:nvSpPr>
          <p:cNvPr id="3" name="Titolo 2">
            <a:extLst>
              <a:ext uri="{FF2B5EF4-FFF2-40B4-BE49-F238E27FC236}">
                <a16:creationId xmlns:a16="http://schemas.microsoft.com/office/drawing/2014/main" id="{04A4560E-A342-70B2-59C2-0BC769B42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Generazione Mesh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2506343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4DC811E-04BB-91DC-4A50-C6B77052D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Vincoli e carichi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8A9CC8D-B6C6-9E66-149A-180AE2FEA4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t-IT"/>
              <a:t>Luigi Catello</a:t>
            </a:r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23A704-3034-35D8-18B5-51825AC62C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it-IT" noProof="0" smtClean="0"/>
              <a:pPr rtl="0"/>
              <a:t>3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555189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E7E59919-6368-3661-8721-569F34B1F4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Tensione di Von Mises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9F9CD3D-016D-574E-9DCF-50CC5F9E6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 dirty="0"/>
              <a:t>Luigi Catello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9876B02-27CF-A091-40F3-B418DEC5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it-IT" noProof="0" smtClean="0"/>
              <a:pPr rtl="0"/>
              <a:t>4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031388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E6EAE3-DD15-1C50-1205-2406EF0983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Spostamenti</a:t>
            </a:r>
          </a:p>
        </p:txBody>
      </p:sp>
      <p:sp>
        <p:nvSpPr>
          <p:cNvPr id="7" name="Segnaposto piè di pagina 6">
            <a:extLst>
              <a:ext uri="{FF2B5EF4-FFF2-40B4-BE49-F238E27FC236}">
                <a16:creationId xmlns:a16="http://schemas.microsoft.com/office/drawing/2014/main" id="{66DD88A6-E958-2A7B-C687-E4D55C1F4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it-IT" noProof="0" dirty="0"/>
              <a:t>Luigi Catello</a:t>
            </a:r>
          </a:p>
        </p:txBody>
      </p:sp>
      <p:sp>
        <p:nvSpPr>
          <p:cNvPr id="8" name="Segnaposto numero diapositiva 7">
            <a:extLst>
              <a:ext uri="{FF2B5EF4-FFF2-40B4-BE49-F238E27FC236}">
                <a16:creationId xmlns:a16="http://schemas.microsoft.com/office/drawing/2014/main" id="{8934F762-CA1C-F8C0-31CB-D4B7939F9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FE024F78-56A6-7740-B68D-8D4D026EDF3F}" type="slidenum">
              <a:rPr lang="it-IT" noProof="0" smtClean="0"/>
              <a:pPr rtl="0"/>
              <a:t>5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0225602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Custom 15">
      <a:majorFont>
        <a:latin typeface="Biome"/>
        <a:ea typeface=""/>
        <a:cs typeface=""/>
      </a:majorFont>
      <a:minorFont>
        <a:latin typeface="Arial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6774602_TF11936837_Win32" id="{6B309D67-5835-4078-817F-7927BC4EF41C}" vid="{40FE4C95-03FB-4E08-9662-F6ECC987BE48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D645B-D823-4D85-A8AC-AFAC8212B2F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86D7367-F508-4F80-B02C-79260B72660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C44BFB8-0B48-48D5-A0BA-9317960E8F6C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Presentazione dei risultati scientifici</Template>
  <TotalTime>0</TotalTime>
  <Words>29</Words>
  <Application>Microsoft Office PowerPoint</Application>
  <PresentationFormat>Widescreen</PresentationFormat>
  <Paragraphs>17</Paragraphs>
  <Slides>5</Slides>
  <Notes>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6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2" baseType="lpstr">
      <vt:lpstr>Arial</vt:lpstr>
      <vt:lpstr>Arial Nova</vt:lpstr>
      <vt:lpstr>Biome</vt:lpstr>
      <vt:lpstr>Biome Light</vt:lpstr>
      <vt:lpstr>Calibri</vt:lpstr>
      <vt:lpstr>Segoe UI</vt:lpstr>
      <vt:lpstr>Tema di Office</vt:lpstr>
      <vt:lpstr>ANALISI FEM</vt:lpstr>
      <vt:lpstr>Generazione Mesh</vt:lpstr>
      <vt:lpstr>Vincoli e carichi</vt:lpstr>
      <vt:lpstr>Tensione di Von Mises</vt:lpstr>
      <vt:lpstr>Spostamenti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FEM</dc:title>
  <dc:creator>LUIGI CATELLO</dc:creator>
  <cp:lastModifiedBy>LUIGI CATELLO</cp:lastModifiedBy>
  <cp:revision>1</cp:revision>
  <dcterms:created xsi:type="dcterms:W3CDTF">2024-02-10T15:16:22Z</dcterms:created>
  <dcterms:modified xsi:type="dcterms:W3CDTF">2024-02-10T15:24:05Z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2ad0b24d-6422-44b0-b3de-abb3a9e8c81a_Enabled">
    <vt:lpwstr>true</vt:lpwstr>
  </property>
  <property fmtid="{D5CDD505-2E9C-101B-9397-08002B2CF9AE}" pid="4" name="MSIP_Label_2ad0b24d-6422-44b0-b3de-abb3a9e8c81a_SetDate">
    <vt:lpwstr>2024-02-10T15:23:53Z</vt:lpwstr>
  </property>
  <property fmtid="{D5CDD505-2E9C-101B-9397-08002B2CF9AE}" pid="5" name="MSIP_Label_2ad0b24d-6422-44b0-b3de-abb3a9e8c81a_Method">
    <vt:lpwstr>Standard</vt:lpwstr>
  </property>
  <property fmtid="{D5CDD505-2E9C-101B-9397-08002B2CF9AE}" pid="6" name="MSIP_Label_2ad0b24d-6422-44b0-b3de-abb3a9e8c81a_Name">
    <vt:lpwstr>defa4170-0d19-0005-0004-bc88714345d2</vt:lpwstr>
  </property>
  <property fmtid="{D5CDD505-2E9C-101B-9397-08002B2CF9AE}" pid="7" name="MSIP_Label_2ad0b24d-6422-44b0-b3de-abb3a9e8c81a_SiteId">
    <vt:lpwstr>2fcfe26a-bb62-46b0-b1e3-28f9da0c45fd</vt:lpwstr>
  </property>
  <property fmtid="{D5CDD505-2E9C-101B-9397-08002B2CF9AE}" pid="8" name="MSIP_Label_2ad0b24d-6422-44b0-b3de-abb3a9e8c81a_ActionId">
    <vt:lpwstr>b6800c86-d454-4647-a106-380258c2307d</vt:lpwstr>
  </property>
  <property fmtid="{D5CDD505-2E9C-101B-9397-08002B2CF9AE}" pid="9" name="MSIP_Label_2ad0b24d-6422-44b0-b3de-abb3a9e8c81a_ContentBits">
    <vt:lpwstr>0</vt:lpwstr>
  </property>
</Properties>
</file>

<file path=docProps/thumbnail.jpeg>
</file>